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</p:sldIdLst>
  <p:sldSz cx="9144000" cy="6858000" type="screen4x3"/>
  <p:notesSz cx="71120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AAA9-2A68-48B9-980D-B57D67EDB3D1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FA2D-2059-4D47-845B-CF5C1325B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152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2014-15 UD Lettermen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Basketball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05000"/>
            <a:ext cx="5410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Configuration: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4 cards per pack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10packs per box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12 boxes per case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Set Breakdown: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Veterans – 50 cards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Premier Rookies – 30 cards (#’d to 999)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Product Highlights: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Monumental Logo Patches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Championship Banners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Home Court Stars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Rookie Premier Lettermen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Arrival Date: November </a:t>
            </a:r>
            <a:r>
              <a:rPr lang="en-US" dirty="0" smtClean="0">
                <a:solidFill>
                  <a:schemeClr val="tx1"/>
                </a:solidFill>
              </a:rPr>
              <a:t>2014</a:t>
            </a:r>
          </a:p>
          <a:p>
            <a:pPr lvl="1" algn="l"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J:\Shared\SOLICITATION CARDS\SPORTS\BASKETBALL\2014-15\Letterman Basketball 2014-15 SOLIC CARDS\JORDAN LETTERME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590800" cy="3647383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9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152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2014-15 UD Lettermen </a:t>
            </a:r>
          </a:p>
          <a:p>
            <a:r>
              <a:rPr lang="en-US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" y="1981200"/>
            <a:ext cx="5181602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Box Break Summary: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Two (2) Autographs per box!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Includes one (1) Lettermen Auto from rookies and legends like:</a:t>
            </a:r>
          </a:p>
          <a:p>
            <a:pPr marL="1714500" lvl="3" indent="-342900" algn="l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Michael Jordan, LeBron James, Larry Bird, Paul George, Aaron Gordon, </a:t>
            </a:r>
            <a:r>
              <a:rPr lang="en-US" dirty="0" err="1" smtClean="0">
                <a:solidFill>
                  <a:schemeClr val="tx1"/>
                </a:solidFill>
              </a:rPr>
              <a:t>Elfried</a:t>
            </a:r>
            <a:r>
              <a:rPr lang="en-US" dirty="0" smtClean="0">
                <a:solidFill>
                  <a:schemeClr val="tx1"/>
                </a:solidFill>
              </a:rPr>
              <a:t> Payton, </a:t>
            </a:r>
            <a:r>
              <a:rPr lang="en-US" dirty="0" err="1" smtClean="0">
                <a:solidFill>
                  <a:schemeClr val="tx1"/>
                </a:solidFill>
              </a:rPr>
              <a:t>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Stauskas</a:t>
            </a:r>
            <a:r>
              <a:rPr lang="en-US" dirty="0" smtClean="0">
                <a:solidFill>
                  <a:schemeClr val="tx1"/>
                </a:solidFill>
              </a:rPr>
              <a:t>, Doug McDermott, </a:t>
            </a:r>
            <a:r>
              <a:rPr lang="en-US" dirty="0" err="1" smtClean="0">
                <a:solidFill>
                  <a:schemeClr val="tx1"/>
                </a:solidFill>
              </a:rPr>
              <a:t>Dariio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Saric</a:t>
            </a:r>
            <a:r>
              <a:rPr lang="en-US" dirty="0" smtClean="0">
                <a:solidFill>
                  <a:schemeClr val="tx1"/>
                </a:solidFill>
              </a:rPr>
              <a:t>, Shabazz Napier, and more!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1-2 Memorabilia cards per box!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From unique inserts like: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Monumental Logo Patches (#’d to </a:t>
            </a:r>
            <a:r>
              <a:rPr lang="en-US" dirty="0" smtClean="0">
                <a:solidFill>
                  <a:schemeClr val="tx1"/>
                </a:solidFill>
              </a:rPr>
              <a:t>50 or </a:t>
            </a:r>
            <a:r>
              <a:rPr lang="en-US" dirty="0" smtClean="0">
                <a:solidFill>
                  <a:schemeClr val="tx1"/>
                </a:solidFill>
              </a:rPr>
              <a:t>less)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Championship Banners (#’d to 125 or less)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Retired Numbers (#’d to 99 or less)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Home Court Stars (1:15)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Six (6) base card parallels #’d to 499 or less per box!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Includes Blue, Silver and Gold parallels!</a:t>
            </a:r>
          </a:p>
        </p:txBody>
      </p:sp>
      <p:pic>
        <p:nvPicPr>
          <p:cNvPr id="2" name="Picture 3" descr="J:\Shared\SOLICITATION CARDS\SPORTS\BASKETBALL\2014-15\Letterman Basketball 2014-15 SOLIC CARDS\Napie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749552"/>
            <a:ext cx="2126747" cy="2898648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Shared\SOLICITATION CARDS\SPORTS\BASKETBALL\2014-15\Letterman Basketball 2014-15 SOLIC CARDS\LJAMES RP LETTERME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654552"/>
            <a:ext cx="2069366" cy="2898648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5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152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2014-15 UD Lettermen </a:t>
            </a:r>
          </a:p>
          <a:p>
            <a:r>
              <a:rPr lang="en-US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057399"/>
            <a:ext cx="51816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Collect cool inserts like Home Court Stars!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Look for Autographed parallels and logo variations!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Championship Banner Patch cards commemorating past national title winners!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Retired Numbers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Including rare autograph parallels!</a:t>
            </a:r>
          </a:p>
        </p:txBody>
      </p:sp>
      <p:pic>
        <p:nvPicPr>
          <p:cNvPr id="2" name="Picture 2" descr="J:\Shared\SOLICITATION CARDS\SPORTS\BASKETBALL\2014-15\Letterman Basketball 2014-15 SOLIC CARDS\GORD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667000" cy="1901546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Shared\SOLICITATION CARDS\SPORTS\BASKETBALL\2014-15\Letterman Basketball 2014-15 SOLIC CARDS\HILL CHAMP BANNER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27461"/>
            <a:ext cx="1794238" cy="2514600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J:\Shared\SOLICITATION CARDS\SPORTS\BASKETBALL\2014-15\Letterman Basketball 2014-15 SOLIC CARDS\JORDAN RETIRED#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825152"/>
            <a:ext cx="1794238" cy="2514600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95563"/>
      </p:ext>
    </p:extLst>
  </p:cSld>
  <p:clrMapOvr>
    <a:masterClrMapping/>
  </p:clrMapOvr>
</p:sld>
</file>

<file path=ppt/theme/theme1.xml><?xml version="1.0" encoding="utf-8"?>
<a:theme xmlns:a="http://schemas.openxmlformats.org/drawingml/2006/main" name="CLC PPT TEMPLATE_July 2013 w Fill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CLC PPT TEMPLATE_July 2013 w Fill Pages</Template>
  <TotalTime>4763</TotalTime>
  <Words>221</Words>
  <Application>Microsoft Office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CLC PPT TEMPLATE_July 2013 w Fill Pages</vt:lpstr>
      <vt:lpstr>PowerPoint Presentation</vt:lpstr>
      <vt:lpstr>PowerPoint Presentation</vt:lpstr>
      <vt:lpstr>PowerPoint Presentation</vt:lpstr>
    </vt:vector>
  </TitlesOfParts>
  <Company>The Upper Deck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brandon_miller</dc:creator>
  <cp:lastModifiedBy>Miller, Brandon</cp:lastModifiedBy>
  <cp:revision>344</cp:revision>
  <dcterms:created xsi:type="dcterms:W3CDTF">2013-12-10T18:53:04Z</dcterms:created>
  <dcterms:modified xsi:type="dcterms:W3CDTF">2014-08-07T16:38:09Z</dcterms:modified>
</cp:coreProperties>
</file>