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</p:sldIdLst>
  <p:sldSz cx="9144000" cy="6858000" type="screen4x3"/>
  <p:notesSz cx="71120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AAA9-2A68-48B9-980D-B57D67EDB3D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2014 Flair Showcase Football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981200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Flair Showcase Football makes its return with beautiful thin-film laminate cards matching the original quality and collectability of the brand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Configuration: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6 cards per pack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12 packs per box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12 boxes per case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Set Breakdown: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Base Set Rookies Row 2 – 100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Base Set Rookies Row 1 – 50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Base Set Rookies Row 0 – 25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Base Set Legends Row 0 – 25 </a:t>
            </a:r>
          </a:p>
          <a:p>
            <a:pPr lvl="1" algn="l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14900" y="1981200"/>
            <a:ext cx="43053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Product Highlights: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Jambalaya inserts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PMGs - Gold, Orange, and Magenta!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Row 1 and Row 0 Legacy Auto Patch Parallels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Arrival Date: September 2014</a:t>
            </a:r>
          </a:p>
          <a:p>
            <a:pPr lvl="1" algn="l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J:\Shared\Brandon Miller\FROM RUDY\2014_FlairShowcase_Ftbl\F2_Bortles_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920" y="4191000"/>
            <a:ext cx="3002280" cy="2144486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9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2014 Flair Showcase Football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981200"/>
            <a:ext cx="4648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Box Break Summary: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One (1) Autograph card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One (1) Memorabilia card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One (1) Auto-Patch, PMG, or Jambalaya insert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Four (4) short printed Row 0 cards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Two (2) Legacy parallels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Three (3) Metal Universe inserts</a:t>
            </a:r>
          </a:p>
        </p:txBody>
      </p:sp>
      <p:pic>
        <p:nvPicPr>
          <p:cNvPr id="2051" name="Picture 3" descr="J:\Shared\Brandon Miller\FROM RUDY\2014_FlairShowcase_Ftbl\F9(2)_DerekCarr_1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914" y="3657600"/>
            <a:ext cx="2068286" cy="2895600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Shared\Brandon Miller\FROM RUDY\2014_FlairShowcase_Ftbl\F7(1)_Manziel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458" y="2242457"/>
            <a:ext cx="2070463" cy="2898648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5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2014 Flair Showcase Football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981200"/>
            <a:ext cx="4648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Case Break Summary: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Six (6) Autographed patch cards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Five (5) Metal Universe PMGs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Gold - #’d to 100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Orange - #’d to 25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Magenta - #’d to 10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One (1) Jambalaya insert</a:t>
            </a:r>
          </a:p>
        </p:txBody>
      </p:sp>
      <p:pic>
        <p:nvPicPr>
          <p:cNvPr id="3074" name="Picture 2" descr="J:\Shared\Brandon Miller\FROM RUDY\2014_FlairShowcase_Ftbl\F10(2)_Manning_1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829" y="2188028"/>
            <a:ext cx="2880359" cy="2057400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Shared\Brandon Miller\FROM RUDY\2014_FlairShowcase_Ftbl\Manziel Jambalay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780826"/>
            <a:ext cx="1987088" cy="2761488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9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2014 Flair Showcase Football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J:\Shared\Brandon Miller\FROM RUDY\2014_FlairShowcase_Ftbl\F5(1)_MikeEvans_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38865"/>
            <a:ext cx="2286000" cy="3200401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:\Shared\Brandon Miller\FROM RUDY\2014_FlairShowcase_Ftbl\F1_Watkins_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38865"/>
            <a:ext cx="2286000" cy="3200401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J:\Shared\Brandon Miller\FROM RUDY\2014_FlairShowcase_Ftbl\Sanders Jambalay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142" y="2538865"/>
            <a:ext cx="2346325" cy="3260726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1110"/>
      </p:ext>
    </p:extLst>
  </p:cSld>
  <p:clrMapOvr>
    <a:masterClrMapping/>
  </p:clrMapOvr>
</p:sld>
</file>

<file path=ppt/theme/theme1.xml><?xml version="1.0" encoding="utf-8"?>
<a:theme xmlns:a="http://schemas.openxmlformats.org/drawingml/2006/main" name="CLC PPT TEMPLATE_July 2013 w Fill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CLC PPT TEMPLATE_July 2013 w Fill Pages</Template>
  <TotalTime>4612</TotalTime>
  <Words>200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CLC PPT TEMPLATE_July 2013 w Fill Pages</vt:lpstr>
      <vt:lpstr>PowerPoint Presentation</vt:lpstr>
      <vt:lpstr>PowerPoint Presentation</vt:lpstr>
      <vt:lpstr>PowerPoint Presentation</vt:lpstr>
      <vt:lpstr>PowerPoint Presentation</vt:lpstr>
    </vt:vector>
  </TitlesOfParts>
  <Company>The Upper Deck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brandon_miller</dc:creator>
  <cp:lastModifiedBy>Miller, Brandon</cp:lastModifiedBy>
  <cp:revision>338</cp:revision>
  <dcterms:created xsi:type="dcterms:W3CDTF">2013-12-10T18:53:04Z</dcterms:created>
  <dcterms:modified xsi:type="dcterms:W3CDTF">2014-05-28T17:19:43Z</dcterms:modified>
</cp:coreProperties>
</file>