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  <p:sldId id="257" r:id="rId6"/>
    <p:sldId id="258" r:id="rId7"/>
    <p:sldId id="261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F9A3-6C67-488C-92F2-1EAF5F0F7828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B35F-7C7A-45D0-BAE6-F60A463CB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F9A3-6C67-488C-92F2-1EAF5F0F7828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B35F-7C7A-45D0-BAE6-F60A463CB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F9A3-6C67-488C-92F2-1EAF5F0F7828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B35F-7C7A-45D0-BAE6-F60A463CB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F9A3-6C67-488C-92F2-1EAF5F0F7828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B35F-7C7A-45D0-BAE6-F60A463CB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F9A3-6C67-488C-92F2-1EAF5F0F7828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B35F-7C7A-45D0-BAE6-F60A463CB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F9A3-6C67-488C-92F2-1EAF5F0F7828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B35F-7C7A-45D0-BAE6-F60A463CB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F9A3-6C67-488C-92F2-1EAF5F0F7828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B35F-7C7A-45D0-BAE6-F60A463CB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F9A3-6C67-488C-92F2-1EAF5F0F7828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B35F-7C7A-45D0-BAE6-F60A463CB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F9A3-6C67-488C-92F2-1EAF5F0F7828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B35F-7C7A-45D0-BAE6-F60A463CB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F9A3-6C67-488C-92F2-1EAF5F0F7828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B35F-7C7A-45D0-BAE6-F60A463CB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F9A3-6C67-488C-92F2-1EAF5F0F7828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B35F-7C7A-45D0-BAE6-F60A463CB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AF9A3-6C67-488C-92F2-1EAF5F0F7828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B35F-7C7A-45D0-BAE6-F60A463CB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69342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2014 Goodwin Champions</a:t>
            </a:r>
            <a:endParaRPr lang="en-US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765697"/>
            <a:ext cx="4191000" cy="44196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Configuration: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5 cards per pack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20 packs per box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16 boxes per case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Product Highlights: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NEW!  </a:t>
            </a:r>
            <a:r>
              <a:rPr lang="en-US" dirty="0" smtClean="0"/>
              <a:t>Monsters 3D cards!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NEW!  </a:t>
            </a:r>
            <a:r>
              <a:rPr lang="en-US" dirty="0" smtClean="0"/>
              <a:t>Origin of Species Patch Cards!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NEW!  </a:t>
            </a:r>
            <a:r>
              <a:rPr lang="en-US" dirty="0" smtClean="0"/>
              <a:t>World War I Museum Relics!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Goodwin Masterpieces – Art of the Ages set continues!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Arrival Date: July 2014</a:t>
            </a:r>
          </a:p>
          <a:p>
            <a:pPr lvl="1">
              <a:buFont typeface="Wingdings" pitchFamily="2" charset="2"/>
              <a:buChar char="ü"/>
            </a:pPr>
            <a:endParaRPr lang="en-US" dirty="0"/>
          </a:p>
        </p:txBody>
      </p:sp>
      <p:pic>
        <p:nvPicPr>
          <p:cNvPr id="6" name="Picture 5" descr="GC_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50260" y="1234440"/>
            <a:ext cx="2112740" cy="288036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419600" y="4114800"/>
            <a:ext cx="457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/>
              <a:t>New signers for Goodwin Champions:</a:t>
            </a:r>
          </a:p>
          <a:p>
            <a:pPr algn="ctr"/>
            <a:r>
              <a:rPr lang="en-US" sz="1600" dirty="0" smtClean="0"/>
              <a:t>Joe Montana, Peyton Manning, Lindsey </a:t>
            </a:r>
            <a:r>
              <a:rPr lang="en-US" sz="1600" dirty="0" err="1" smtClean="0"/>
              <a:t>Vonn</a:t>
            </a:r>
            <a:r>
              <a:rPr lang="en-US" sz="1600" dirty="0" smtClean="0"/>
              <a:t>, </a:t>
            </a:r>
            <a:r>
              <a:rPr lang="en-US" sz="1600" dirty="0" err="1" smtClean="0"/>
              <a:t>Canelo</a:t>
            </a:r>
            <a:r>
              <a:rPr lang="en-US" sz="1600" dirty="0" smtClean="0"/>
              <a:t> Alvarez, Jerry </a:t>
            </a:r>
            <a:r>
              <a:rPr lang="en-US" sz="1600" dirty="0" err="1" smtClean="0"/>
              <a:t>Tarkanian</a:t>
            </a:r>
            <a:r>
              <a:rPr lang="en-US" sz="1600" dirty="0" smtClean="0"/>
              <a:t>, Ken Griffey </a:t>
            </a:r>
            <a:r>
              <a:rPr lang="en-US" sz="1600" dirty="0" err="1" smtClean="0"/>
              <a:t>Jr</a:t>
            </a:r>
            <a:r>
              <a:rPr lang="en-US" sz="1600" dirty="0" smtClean="0"/>
              <a:t>, </a:t>
            </a:r>
            <a:r>
              <a:rPr lang="en-US" sz="1600" dirty="0" err="1" smtClean="0"/>
              <a:t>LaDainian</a:t>
            </a:r>
            <a:r>
              <a:rPr lang="en-US" sz="1600" dirty="0" smtClean="0"/>
              <a:t> Tomlinson, Eric Dickerson, Bill Russell, Byron Buxton, Graeme McDowell, and more!!</a:t>
            </a:r>
            <a:endParaRPr lang="en-US" sz="1000" dirty="0" smtClean="0"/>
          </a:p>
          <a:p>
            <a:pPr algn="ctr"/>
            <a:r>
              <a:rPr lang="en-US" sz="1600" b="1" u="sng" dirty="0" smtClean="0"/>
              <a:t>Look for autos from Winter Olympians:</a:t>
            </a:r>
          </a:p>
          <a:p>
            <a:pPr algn="ctr"/>
            <a:r>
              <a:rPr lang="en-US" sz="1600" dirty="0" err="1" smtClean="0"/>
              <a:t>Shani</a:t>
            </a:r>
            <a:r>
              <a:rPr lang="en-US" sz="1600" dirty="0" smtClean="0"/>
              <a:t> Davis (USA - Speed Skating), Ashley Caldwell (USA – Freestyle Skiing), Steven Holcomb (USA - Bobsled), Hayley </a:t>
            </a:r>
            <a:r>
              <a:rPr lang="en-US" sz="1600" dirty="0" err="1" smtClean="0"/>
              <a:t>Wickenheiser</a:t>
            </a:r>
            <a:r>
              <a:rPr lang="en-US" sz="1600" dirty="0" smtClean="0"/>
              <a:t> (Canada - Hockey), Julie Chu (USA - Hockey)</a:t>
            </a:r>
            <a:endParaRPr lang="en-US" sz="1600" dirty="0"/>
          </a:p>
        </p:txBody>
      </p:sp>
      <p:pic>
        <p:nvPicPr>
          <p:cNvPr id="8" name="Picture 7" descr="GC_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67200" y="1232297"/>
            <a:ext cx="2112740" cy="288036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24752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69342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2014 Goodwin Champions</a:t>
            </a:r>
            <a:endParaRPr lang="en-US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5257800" cy="510540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Box Break Summary: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Three (3) per box from: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 smtClean="0"/>
              <a:t>Hard signed autographs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 smtClean="0"/>
              <a:t>Single or dual swatch </a:t>
            </a:r>
            <a:r>
              <a:rPr lang="en-US" dirty="0" err="1" smtClean="0"/>
              <a:t>mem</a:t>
            </a:r>
            <a:r>
              <a:rPr lang="en-US" dirty="0" smtClean="0"/>
              <a:t> cards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 smtClean="0"/>
              <a:t>Origin of Species patch cards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 smtClean="0"/>
              <a:t>Goodwin Masterpieces – Art of the Ages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 smtClean="0"/>
              <a:t>Museum Relics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Ten (10) Goodwin Champions minis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 smtClean="0"/>
              <a:t>Look for rare Magician Back and Presidential Back parallels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Every pack has either a Mini, short-print, or insert!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Case Break Summary: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Five (5) Origin of Species Patch cards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Four (4) Monsters 3-D cards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One (1) Dual-swatch memorabilia short-print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One (1) Sport Royalty memorabilia card</a:t>
            </a:r>
          </a:p>
          <a:p>
            <a:pPr lvl="1">
              <a:buFont typeface="Wingdings" pitchFamily="2" charset="2"/>
              <a:buChar char="ü"/>
            </a:pPr>
            <a:endParaRPr lang="en-US" dirty="0"/>
          </a:p>
        </p:txBody>
      </p:sp>
      <p:pic>
        <p:nvPicPr>
          <p:cNvPr id="6" name="Picture 5" descr="GC_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69867" y="1066800"/>
            <a:ext cx="2012133" cy="274320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7" name="Picture 6" descr="GC_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00800" y="3962400"/>
            <a:ext cx="2012133" cy="274320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7481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934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2014 Goodwin Champions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86800" cy="51054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3000" dirty="0" smtClean="0"/>
              <a:t>Introducing </a:t>
            </a:r>
            <a:r>
              <a:rPr lang="en-US" sz="3000" dirty="0" smtClean="0">
                <a:solidFill>
                  <a:srgbClr val="FF0000"/>
                </a:solidFill>
              </a:rPr>
              <a:t>ALL NEW </a:t>
            </a:r>
            <a:r>
              <a:rPr lang="en-US" sz="3000" dirty="0" smtClean="0"/>
              <a:t>Origin of Species Patch Cards!</a:t>
            </a:r>
          </a:p>
          <a:p>
            <a:pPr lvl="1">
              <a:buFont typeface="Wingdings" pitchFamily="2" charset="2"/>
              <a:buChar char="ü"/>
            </a:pPr>
            <a:r>
              <a:rPr lang="en-US" sz="2600" dirty="0" smtClean="0"/>
              <a:t>The beginning of a 3-year program </a:t>
            </a:r>
          </a:p>
          <a:p>
            <a:pPr lvl="1">
              <a:buFont typeface="Wingdings" pitchFamily="2" charset="2"/>
              <a:buChar char="ü"/>
            </a:pPr>
            <a:r>
              <a:rPr lang="en-US" sz="2600" dirty="0" smtClean="0"/>
              <a:t>2014: The Dawn of Complex Life in 2014!</a:t>
            </a:r>
          </a:p>
          <a:p>
            <a:pPr lvl="2">
              <a:buFont typeface="Wingdings" pitchFamily="2" charset="2"/>
              <a:buChar char="ü"/>
            </a:pPr>
            <a:r>
              <a:rPr lang="en-US" sz="2200" dirty="0" smtClean="0"/>
              <a:t>Tier 1 – Reptiles</a:t>
            </a:r>
          </a:p>
          <a:p>
            <a:pPr lvl="2">
              <a:buFont typeface="Wingdings" pitchFamily="2" charset="2"/>
              <a:buChar char="ü"/>
            </a:pPr>
            <a:r>
              <a:rPr lang="en-US" sz="2200" dirty="0" smtClean="0"/>
              <a:t>Tier 2 – Fish</a:t>
            </a:r>
          </a:p>
          <a:p>
            <a:pPr lvl="2">
              <a:buFont typeface="Wingdings" pitchFamily="2" charset="2"/>
              <a:buChar char="ü"/>
            </a:pPr>
            <a:r>
              <a:rPr lang="en-US" sz="2200" dirty="0" smtClean="0"/>
              <a:t>Tier 3 – Cambrian Explosion</a:t>
            </a:r>
          </a:p>
          <a:p>
            <a:pPr lvl="2">
              <a:buFont typeface="Wingdings" pitchFamily="2" charset="2"/>
              <a:buChar char="ü"/>
            </a:pPr>
            <a:r>
              <a:rPr lang="en-US" sz="2200" dirty="0" smtClean="0"/>
              <a:t>Tier 4 – Arthropods</a:t>
            </a:r>
          </a:p>
          <a:p>
            <a:pPr lvl="2">
              <a:buFont typeface="Wingdings" pitchFamily="2" charset="2"/>
              <a:buChar char="ü"/>
            </a:pPr>
            <a:r>
              <a:rPr lang="en-US" sz="2200" dirty="0" smtClean="0"/>
              <a:t>Tier 5 – </a:t>
            </a:r>
            <a:r>
              <a:rPr lang="en-US" sz="2200" dirty="0" err="1" smtClean="0"/>
              <a:t>Tetrapods</a:t>
            </a:r>
            <a:endParaRPr lang="en-US" sz="2200" dirty="0" smtClean="0"/>
          </a:p>
          <a:p>
            <a:pPr lvl="2">
              <a:buFont typeface="Wingdings" pitchFamily="2" charset="2"/>
              <a:buChar char="ü"/>
            </a:pPr>
            <a:r>
              <a:rPr lang="en-US" sz="2200" dirty="0" smtClean="0"/>
              <a:t>Tier 6 - Cephalopods</a:t>
            </a:r>
            <a:endParaRPr lang="en-US" sz="2600" dirty="0" smtClean="0"/>
          </a:p>
          <a:p>
            <a:pPr lvl="1">
              <a:buFont typeface="Wingdings" pitchFamily="2" charset="2"/>
              <a:buChar char="ü"/>
            </a:pPr>
            <a:r>
              <a:rPr lang="en-US" sz="2600" dirty="0" smtClean="0"/>
              <a:t>Falling five (5) per case!</a:t>
            </a:r>
          </a:p>
          <a:p>
            <a:pPr lvl="1">
              <a:buFont typeface="Wingdings" pitchFamily="2" charset="2"/>
              <a:buChar char="ü"/>
            </a:pPr>
            <a:r>
              <a:rPr lang="en-US" sz="2600" dirty="0" smtClean="0"/>
              <a:t>Cards </a:t>
            </a:r>
            <a:r>
              <a:rPr lang="en-US" sz="2600" dirty="0" err="1" smtClean="0"/>
              <a:t>checklisted</a:t>
            </a:r>
            <a:r>
              <a:rPr lang="en-US" sz="2600" dirty="0" smtClean="0"/>
              <a:t> OS-1 thru </a:t>
            </a:r>
            <a:br>
              <a:rPr lang="en-US" sz="2600" dirty="0" smtClean="0"/>
            </a:br>
            <a:r>
              <a:rPr lang="en-US" sz="2600" dirty="0" smtClean="0"/>
              <a:t>OS-100 with varying levels of rarity!!</a:t>
            </a:r>
          </a:p>
          <a:p>
            <a:pPr lvl="1">
              <a:buFont typeface="Wingdings" pitchFamily="2" charset="2"/>
              <a:buChar char="ü"/>
            </a:pPr>
            <a:endParaRPr lang="en-US" dirty="0"/>
          </a:p>
        </p:txBody>
      </p:sp>
      <p:pic>
        <p:nvPicPr>
          <p:cNvPr id="7" name="Picture 6" descr="GC_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05400" y="2971800"/>
            <a:ext cx="3739885" cy="274320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69819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69342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2014 Goodwin Champions</a:t>
            </a:r>
            <a:endParaRPr lang="en-US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23622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3000" dirty="0" smtClean="0"/>
              <a:t>Start your collection of 3-D </a:t>
            </a:r>
            <a:r>
              <a:rPr lang="en-US" sz="3000" dirty="0" smtClean="0">
                <a:solidFill>
                  <a:srgbClr val="FF0000"/>
                </a:solidFill>
              </a:rPr>
              <a:t>MONSTERS!  </a:t>
            </a:r>
            <a:r>
              <a:rPr lang="en-US" sz="3000" dirty="0" smtClean="0"/>
              <a:t>Collect:</a:t>
            </a:r>
          </a:p>
          <a:p>
            <a:pPr lvl="1">
              <a:buFont typeface="Wingdings" pitchFamily="2" charset="2"/>
              <a:buChar char="ü"/>
            </a:pPr>
            <a:r>
              <a:rPr lang="en-US" sz="2600" dirty="0" smtClean="0"/>
              <a:t>Bizarre Beasts </a:t>
            </a:r>
            <a:r>
              <a:rPr lang="en-US" sz="2000" dirty="0" smtClean="0"/>
              <a:t>(1:120)</a:t>
            </a:r>
          </a:p>
          <a:p>
            <a:pPr lvl="1">
              <a:buFont typeface="Wingdings" pitchFamily="2" charset="2"/>
              <a:buChar char="ü"/>
            </a:pPr>
            <a:r>
              <a:rPr lang="en-US" sz="2600" dirty="0" smtClean="0"/>
              <a:t>Classic Creatures </a:t>
            </a:r>
            <a:r>
              <a:rPr lang="en-US" sz="2000" dirty="0" smtClean="0"/>
              <a:t>(1:360)</a:t>
            </a:r>
          </a:p>
          <a:p>
            <a:pPr lvl="1">
              <a:buFont typeface="Wingdings" pitchFamily="2" charset="2"/>
              <a:buChar char="ü"/>
            </a:pPr>
            <a:r>
              <a:rPr lang="en-US" sz="2600" dirty="0" smtClean="0"/>
              <a:t>The Giants </a:t>
            </a:r>
            <a:r>
              <a:rPr lang="en-US" sz="2000" dirty="0" smtClean="0"/>
              <a:t>(1:870)</a:t>
            </a:r>
          </a:p>
          <a:p>
            <a:pPr lvl="1">
              <a:buFont typeface="Wingdings" pitchFamily="2" charset="2"/>
              <a:buChar char="ü"/>
            </a:pPr>
            <a:r>
              <a:rPr lang="en-US" sz="2600" dirty="0" smtClean="0"/>
              <a:t>Alien Menaces </a:t>
            </a:r>
            <a:r>
              <a:rPr lang="en-US" sz="2000" dirty="0" smtClean="0"/>
              <a:t>(1:4,160)</a:t>
            </a:r>
          </a:p>
          <a:p>
            <a:pPr lvl="1">
              <a:buFont typeface="Wingdings" pitchFamily="2" charset="2"/>
              <a:buChar char="ü"/>
            </a:pPr>
            <a:endParaRPr lang="en-US" dirty="0"/>
          </a:p>
        </p:txBody>
      </p:sp>
      <p:pic>
        <p:nvPicPr>
          <p:cNvPr id="6" name="Picture 5" descr="Banshee_3d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10193" y="3672840"/>
            <a:ext cx="1904607" cy="265176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7" name="Picture 6" descr="Cycloptopus_3d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191000" y="3672840"/>
            <a:ext cx="1904607" cy="265176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8" name="Picture 7" descr="Ghost_3d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248401" y="3992880"/>
            <a:ext cx="2737181" cy="196596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 descr="Mummy_3d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52793" y="3672840"/>
            <a:ext cx="1904607" cy="265176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87234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69342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2014 Goodwin Champions</a:t>
            </a:r>
            <a:endParaRPr lang="en-US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259080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3000" dirty="0" smtClean="0"/>
              <a:t>Continue your collection of beautifully hand-painted Goodwin Masterpieces Art of the Ages cards!</a:t>
            </a:r>
          </a:p>
          <a:p>
            <a:pPr lvl="1">
              <a:buFont typeface="Wingdings" pitchFamily="2" charset="2"/>
              <a:buChar char="Ø"/>
            </a:pPr>
            <a:r>
              <a:rPr lang="en-US" sz="2600" dirty="0" smtClean="0">
                <a:solidFill>
                  <a:srgbClr val="FF0000"/>
                </a:solidFill>
              </a:rPr>
              <a:t>ALL New </a:t>
            </a:r>
            <a:r>
              <a:rPr lang="en-US" sz="2600" dirty="0" smtClean="0"/>
              <a:t>300 paintings from masterpieces like:</a:t>
            </a:r>
            <a:endParaRPr lang="en-US" sz="1200" dirty="0" smtClean="0"/>
          </a:p>
          <a:p>
            <a:pPr lvl="2">
              <a:buFont typeface="Wingdings" pitchFamily="2" charset="2"/>
              <a:buChar char="ü"/>
            </a:pPr>
            <a:r>
              <a:rPr lang="en-US" dirty="0" smtClean="0"/>
              <a:t>Vincent Van Gogh – Café Terrace at Night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 smtClean="0"/>
              <a:t>Pablo Picasso – Old Guitarist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 smtClean="0"/>
              <a:t>Paul Cezanne – The Card Players (most expensive painting ever sold!)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 smtClean="0"/>
              <a:t>And more!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00984" y="3657600"/>
            <a:ext cx="218541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5800" y="3733799"/>
            <a:ext cx="2057400" cy="302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43600" y="3886200"/>
            <a:ext cx="2743200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92777523"/>
      </p:ext>
    </p:extLst>
  </p:cSld>
  <p:clrMapOvr>
    <a:masterClrMapping/>
  </p:clrMapOvr>
</p:sld>
</file>

<file path=ppt/theme/theme1.xml><?xml version="1.0" encoding="utf-8"?>
<a:theme xmlns:a="http://schemas.openxmlformats.org/drawingml/2006/main" name="UD GENERIC PPT TEMPLATE_July 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C401C21480F04FB9BFF6AE36DB632F" ma:contentTypeVersion="0" ma:contentTypeDescription="Create a new document." ma:contentTypeScope="" ma:versionID="eb347e0d5c950b0034b5b59b3179bb5e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2840B211-6A82-4935-BBC0-32E65DCC6BA6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93DDB43-3642-44AA-8A99-4E5F367EBE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BABC4B-2BE4-4E42-9B3D-CA48C87F8F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UD GENERIC PPT TEMPLATE_July 2013</Template>
  <TotalTime>7</TotalTime>
  <Words>396</Words>
  <Application>Microsoft Office PowerPoint</Application>
  <PresentationFormat>On-screen Show (4:3)</PresentationFormat>
  <Paragraphs>56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UD GENERIC PPT TEMPLATE_July 2013</vt:lpstr>
      <vt:lpstr>2014 Goodwin Champions</vt:lpstr>
      <vt:lpstr>2014 Goodwin Champions</vt:lpstr>
      <vt:lpstr>2014 Goodwin Champions</vt:lpstr>
      <vt:lpstr>2014 Goodwin Champions</vt:lpstr>
      <vt:lpstr>2014 Goodwin Champions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Goodwin Champions</dc:title>
  <dc:creator>Miller, Brandon</dc:creator>
  <cp:lastModifiedBy>paula_perkins</cp:lastModifiedBy>
  <cp:revision>2</cp:revision>
  <dcterms:created xsi:type="dcterms:W3CDTF">2014-03-13T17:29:01Z</dcterms:created>
  <dcterms:modified xsi:type="dcterms:W3CDTF">2014-03-20T16:33:46Z</dcterms:modified>
  <cp:contentType>Document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0x010100D1C401C21480F04FB9BFF6AE36DB632F</vt:lpwstr>
  </property>
</Properties>
</file>