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71120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5AAA9-2A68-48B9-980D-B57D67EDB3D1}" type="datetimeFigureOut">
              <a:rPr lang="en-US" smtClean="0"/>
              <a:pPr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FA2D-2059-4D47-845B-CF5C1325B2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2014 SP Authentic Football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981200"/>
            <a:ext cx="48768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Configuration: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5 cards per pack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20packs per box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12 boxes per case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Set Breakdown: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Regular Cards – 100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Rookie Short Prints – 30 </a:t>
            </a:r>
            <a:r>
              <a:rPr lang="en-US" sz="1600" dirty="0" smtClean="0">
                <a:solidFill>
                  <a:schemeClr val="tx1"/>
                </a:solidFill>
              </a:rPr>
              <a:t>(1:7)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Legends Short Prints – 20 </a:t>
            </a:r>
            <a:r>
              <a:rPr lang="en-US" sz="1600" dirty="0" smtClean="0">
                <a:solidFill>
                  <a:schemeClr val="tx1"/>
                </a:solidFill>
              </a:rPr>
              <a:t>(1:10)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Authentic Moments – 50 </a:t>
            </a:r>
            <a:r>
              <a:rPr lang="en-US" sz="1600" dirty="0" smtClean="0">
                <a:solidFill>
                  <a:schemeClr val="tx1"/>
                </a:solidFill>
              </a:rPr>
              <a:t>(1:4)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Rookie Auto Patches – 35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(#’d to 550 or less)</a:t>
            </a:r>
          </a:p>
          <a:p>
            <a:pPr lvl="1" algn="l"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</a:endParaRPr>
          </a:p>
          <a:p>
            <a:pPr lvl="1" algn="l">
              <a:buFont typeface="Wingdings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62500" y="1981200"/>
            <a:ext cx="44577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Product Highlights: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SP Rookie Auto Patch </a:t>
            </a:r>
            <a:r>
              <a:rPr lang="en-US" sz="2000" dirty="0" smtClean="0">
                <a:solidFill>
                  <a:schemeClr val="tx1"/>
                </a:solidFill>
              </a:rPr>
              <a:t>(#’d to 550 or less)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SPA Future Watch Autographs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(#’d to 5 or less)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Authentic Moments Autographs </a:t>
            </a:r>
            <a:r>
              <a:rPr lang="en-US" sz="2000" dirty="0" smtClean="0">
                <a:solidFill>
                  <a:schemeClr val="tx1"/>
                </a:solidFill>
              </a:rPr>
              <a:t>(1:87)</a:t>
            </a:r>
          </a:p>
          <a:p>
            <a:pPr lvl="1" algn="l">
              <a:buFont typeface="Wingdings" pitchFamily="2" charset="2"/>
              <a:buChar char="ü"/>
            </a:pPr>
            <a:r>
              <a:rPr lang="en-US" sz="2900" dirty="0" smtClean="0">
                <a:solidFill>
                  <a:schemeClr val="tx1"/>
                </a:solidFill>
              </a:rPr>
              <a:t>Canvas Collection Short Prints </a:t>
            </a:r>
            <a:r>
              <a:rPr lang="en-US" sz="2000" dirty="0" smtClean="0">
                <a:solidFill>
                  <a:schemeClr val="tx1"/>
                </a:solidFill>
              </a:rPr>
              <a:t>(1:45)</a:t>
            </a:r>
            <a:endParaRPr lang="en-US" sz="29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Arrival Date: November 2014</a:t>
            </a:r>
          </a:p>
          <a:p>
            <a:pPr lvl="1" algn="l">
              <a:buFont typeface="Wingdings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J:\Shared\Brandon Miller\FROM RUDY\2014_SPA_Ftbll\F2Pg38BoJacks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4357255"/>
            <a:ext cx="1632857" cy="22860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J:\Shared\Brandon Miller\FROM RUDY\2014_SPA_Ftbll\F1Pg21_CarlosHyd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8285" y="3962400"/>
            <a:ext cx="1632857" cy="22860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092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2014 SP Authentic Football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981200"/>
            <a:ext cx="4800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Box Break Summary: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Three (3) Autographs per box!</a:t>
            </a:r>
          </a:p>
          <a:p>
            <a:pPr marL="1257300" lvl="2" indent="-3429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Including one (1) Rookie Auto Patch #’d to 550 or less!</a:t>
            </a:r>
          </a:p>
          <a:p>
            <a:pPr marL="1714500" lvl="3" indent="-3429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Look for rare inscribed parallels #’d to 10 or less!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Four (4) Canvas Collection inserts per box!</a:t>
            </a:r>
          </a:p>
          <a:p>
            <a:pPr marL="1257300" lvl="2" indent="-3429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Includes rare autographed versions and short prints!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Three (3) SPA Future Watch inserts #’d to 999 per box!</a:t>
            </a:r>
          </a:p>
          <a:p>
            <a:pPr marL="1257300" lvl="2" indent="-3429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Collect rare red parallels #’d to 99 and autographed parallels #’d to 25 or less!</a:t>
            </a:r>
          </a:p>
        </p:txBody>
      </p:sp>
      <p:pic>
        <p:nvPicPr>
          <p:cNvPr id="2050" name="Picture 2" descr="J:\Shared\Brandon Miller\FROM RUDY\2014_SPA_Ftbll\F15Pg32JohnnyManzie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8320" y="1752600"/>
            <a:ext cx="2926080" cy="2090057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J:\Shared\Brandon Miller\FROM RUDY\2014_SPA_Ftbll\F20Pg41PeytonMannin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3962400"/>
            <a:ext cx="1959429" cy="27432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55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2014 SP Authentic Football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981200"/>
            <a:ext cx="396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Get three (3) Super FX </a:t>
            </a:r>
            <a:r>
              <a:rPr lang="en-US" dirty="0" smtClean="0">
                <a:solidFill>
                  <a:srgbClr val="FF0000"/>
                </a:solidFill>
              </a:rPr>
              <a:t>bonus packs </a:t>
            </a:r>
            <a:r>
              <a:rPr lang="en-US" dirty="0" smtClean="0">
                <a:solidFill>
                  <a:schemeClr val="tx1"/>
                </a:solidFill>
              </a:rPr>
              <a:t>per case!</a:t>
            </a:r>
          </a:p>
          <a:p>
            <a:pPr marL="914400" lvl="1" indent="-457200" algn="l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Each Super FX bonus pack contains one (1) Super FX Autograph card </a:t>
            </a:r>
            <a:r>
              <a:rPr lang="en-US" u="sng" dirty="0" smtClean="0">
                <a:solidFill>
                  <a:schemeClr val="tx1"/>
                </a:solidFill>
              </a:rPr>
              <a:t>PLUS</a:t>
            </a:r>
            <a:r>
              <a:rPr lang="en-US" dirty="0" smtClean="0">
                <a:solidFill>
                  <a:schemeClr val="tx1"/>
                </a:solidFill>
              </a:rPr>
              <a:t> two (2) Super FX Rookie or Legend cards!</a:t>
            </a:r>
          </a:p>
        </p:txBody>
      </p:sp>
      <p:pic>
        <p:nvPicPr>
          <p:cNvPr id="3074" name="Picture 2" descr="J:\Shared\Brandon Miller\FROM RUDY\2014_SPA_Ftbll\F28Pg1DanMarin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3073" y="1752600"/>
            <a:ext cx="2560320" cy="18288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:\Shared\Brandon Miller\FROM RUDY\2014_SPA_Ftbll\F28Pg3JhonnyManzie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9088" y="3810000"/>
            <a:ext cx="1796143" cy="25146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:\Shared\Brandon Miller\FROM RUDY\2014_SPA_Ftbll\F28Pg4BlakeBortle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5161" y="3810000"/>
            <a:ext cx="1796143" cy="25146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:\Shared\Brandon Miller\FROM RUDY\2014_SPA_Ftbll\F28Pg2DrewBreees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2560320" cy="18288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19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2014 SP Authentic Football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351086" y="4572000"/>
            <a:ext cx="5040314" cy="2057400"/>
            <a:chOff x="1828800" y="1981200"/>
            <a:chExt cx="5869733" cy="205740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828800" y="1981200"/>
              <a:ext cx="5638800" cy="2057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dirty="0" smtClean="0">
                  <a:solidFill>
                    <a:schemeClr val="tx1"/>
                  </a:solidFill>
                </a:rPr>
                <a:t>Look for autographs from rookies and legends like:</a:t>
              </a:r>
            </a:p>
            <a:p>
              <a:pPr marL="914400" lvl="1" indent="-457200" algn="l">
                <a:buFont typeface="Wingdings" panose="05000000000000000000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</a:rPr>
                <a:t>Johnny </a:t>
              </a:r>
              <a:r>
                <a:rPr lang="en-US" dirty="0" err="1" smtClean="0">
                  <a:solidFill>
                    <a:schemeClr val="tx1"/>
                  </a:solidFill>
                </a:rPr>
                <a:t>Manziel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marL="914400" lvl="1" indent="-457200" algn="l">
                <a:buFont typeface="Wingdings" panose="05000000000000000000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</a:rPr>
                <a:t>Blake </a:t>
              </a:r>
              <a:r>
                <a:rPr lang="en-US" dirty="0" err="1" smtClean="0">
                  <a:solidFill>
                    <a:schemeClr val="tx1"/>
                  </a:solidFill>
                </a:rPr>
                <a:t>Bortles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marL="914400" lvl="1" indent="-457200" algn="l">
                <a:buFont typeface="Wingdings" panose="05000000000000000000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</a:rPr>
                <a:t>Sammy Watkins</a:t>
              </a:r>
            </a:p>
            <a:p>
              <a:pPr marL="914400" lvl="1" indent="-457200" algn="l">
                <a:buFont typeface="Wingdings" panose="05000000000000000000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</a:rPr>
                <a:t>Teddy Bridgewater</a:t>
              </a:r>
            </a:p>
            <a:p>
              <a:pPr marL="914400" lvl="1" indent="-457200" algn="l">
                <a:buFont typeface="Wingdings" panose="05000000000000000000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</a:rPr>
                <a:t>Carlos Hyde</a:t>
              </a:r>
            </a:p>
            <a:p>
              <a:pPr marL="914400" lvl="1" indent="-457200" algn="l">
                <a:buFont typeface="Wingdings" panose="05000000000000000000" pitchFamily="2" charset="2"/>
                <a:buChar char="ü"/>
              </a:pPr>
              <a:r>
                <a:rPr lang="en-US" dirty="0">
                  <a:solidFill>
                    <a:schemeClr val="tx1"/>
                  </a:solidFill>
                </a:rPr>
                <a:t>and many more!</a:t>
              </a:r>
            </a:p>
            <a:p>
              <a:pPr lvl="1" algn="l">
                <a:buFont typeface="Wingdings" pitchFamily="2" charset="2"/>
                <a:buChar char="Ø"/>
              </a:pP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4267201" y="2438400"/>
              <a:ext cx="3431332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500" dirty="0"/>
                <a:t>Peyton </a:t>
              </a:r>
              <a:r>
                <a:rPr lang="en-US" sz="1500" dirty="0" smtClean="0"/>
                <a:t>Manning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500" dirty="0" smtClean="0"/>
                <a:t>John Elway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500" dirty="0" smtClean="0"/>
                <a:t>Matthew Stafford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500" dirty="0" smtClean="0"/>
                <a:t>Jerry Rice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500" dirty="0" smtClean="0"/>
                <a:t>Dan Marino</a:t>
              </a:r>
            </a:p>
            <a:p>
              <a:pPr marL="742950" lvl="1" indent="-285750">
                <a:buFont typeface="Wingdings" panose="05000000000000000000" pitchFamily="2" charset="2"/>
                <a:buChar char="ü"/>
              </a:pPr>
              <a:r>
                <a:rPr lang="en-US" sz="1500" dirty="0" smtClean="0"/>
                <a:t>Ben Roethlisberger</a:t>
              </a:r>
              <a:endParaRPr lang="en-US" sz="1500" dirty="0"/>
            </a:p>
          </p:txBody>
        </p:sp>
      </p:grpSp>
      <p:pic>
        <p:nvPicPr>
          <p:cNvPr id="4098" name="Picture 2" descr="J:\Shared\Brandon Miller\FROM RUDY\2014_SPA_Ftbll\F13Pg11BlakeBortl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2400300"/>
            <a:ext cx="2286000" cy="32004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J:\Shared\Brandon Miller\FROM RUDY\2014_SPA_Ftbll\F15Pg33TeddyBridgewate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8950" y="1780309"/>
            <a:ext cx="3219450" cy="25146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J:\Shared\Brandon Miller\FROM RUDY\2014_SPA_Ftbll\F24Pg12JohnElwa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1800" y="2438400"/>
            <a:ext cx="2286000" cy="32004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41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2014 SP Authentic Football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1981200"/>
            <a:ext cx="8839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Collect the entire 235-card set including the 50 Authentic Moments cards highlighting some of the biggest moments in college football history!</a:t>
            </a:r>
          </a:p>
          <a:p>
            <a:pPr lvl="1"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Including rare autograph parallels!</a:t>
            </a:r>
          </a:p>
        </p:txBody>
      </p:sp>
      <p:pic>
        <p:nvPicPr>
          <p:cNvPr id="5122" name="Picture 2" descr="J:\Shared\Brandon Miller\FROM RUDY\2014_SPA_Ftbll\F2Pg61DoughFluti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2286000" cy="32004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J:\Shared\Brandon Miller\FROM RUDY\2014_SPA_Ftbll\F2Pg91ManzielEvan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3200400" cy="22860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:\Shared\Brandon Miller\FROM RUDY\2014_SPA_Ftbll\F7Pg16SammyWatkin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3429000"/>
            <a:ext cx="2286000" cy="32004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95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2014 SP Authentic Football</a:t>
            </a:r>
          </a:p>
        </p:txBody>
      </p:sp>
      <p:pic>
        <p:nvPicPr>
          <p:cNvPr id="6146" name="Picture 2" descr="J:\Shared\Brandon Miller\FROM RUDY\2014_SPA_Ftbll\F3Pg1MattStaffor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782" y="2514600"/>
            <a:ext cx="2286000" cy="32004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J:\Shared\Brandon Miller\FROM RUDY\2014_SPA_Ftbll\F15Pg26DerekCar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3327" y="4114800"/>
            <a:ext cx="3200400" cy="22860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J:\Shared\Brandon Miller\FROM RUDY\2014_SPA_Ftbll\F24Pg42NamathMarin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1752600"/>
            <a:ext cx="3200400" cy="22860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J:\Shared\Brandon Miller\FROM RUDY\2014_SPA_Ftbll\F18Pg22OdellBeckham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2514600"/>
            <a:ext cx="2286000" cy="3200400"/>
          </a:xfrm>
          <a:prstGeom prst="rect">
            <a:avLst/>
          </a:prstGeom>
          <a:noFill/>
          <a:effectLst>
            <a:outerShdw blurRad="292100" dist="139700" dir="2700000" algn="ctr" rotWithShape="0">
              <a:srgbClr val="000000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329150"/>
      </p:ext>
    </p:extLst>
  </p:cSld>
  <p:clrMapOvr>
    <a:masterClrMapping/>
  </p:clrMapOvr>
</p:sld>
</file>

<file path=ppt/theme/theme1.xml><?xml version="1.0" encoding="utf-8"?>
<a:theme xmlns:a="http://schemas.openxmlformats.org/drawingml/2006/main" name="CLC PPT TEMPLATE_July 2013 w Fill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CLC PPT TEMPLATE_July 2013 w Fill Pages</Template>
  <TotalTime>4666</TotalTime>
  <Words>280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CLC PPT TEMPLATE_July 2013 w Fill Pages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Upper Deck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brandon_miller</dc:creator>
  <cp:lastModifiedBy>Miller, Brandon</cp:lastModifiedBy>
  <cp:revision>345</cp:revision>
  <dcterms:created xsi:type="dcterms:W3CDTF">2013-12-10T18:53:04Z</dcterms:created>
  <dcterms:modified xsi:type="dcterms:W3CDTF">2014-07-25T22:55:53Z</dcterms:modified>
</cp:coreProperties>
</file>